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05F91-3139-430A-A939-87B96B92DC7F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D430C-D52A-4BFE-AF77-64285C5A62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9777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05F91-3139-430A-A939-87B96B92DC7F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D430C-D52A-4BFE-AF77-64285C5A62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649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05F91-3139-430A-A939-87B96B92DC7F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D430C-D52A-4BFE-AF77-64285C5A62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83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05F91-3139-430A-A939-87B96B92DC7F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D430C-D52A-4BFE-AF77-64285C5A62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945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05F91-3139-430A-A939-87B96B92DC7F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D430C-D52A-4BFE-AF77-64285C5A62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99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05F91-3139-430A-A939-87B96B92DC7F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D430C-D52A-4BFE-AF77-64285C5A62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6169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05F91-3139-430A-A939-87B96B92DC7F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D430C-D52A-4BFE-AF77-64285C5A62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564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05F91-3139-430A-A939-87B96B92DC7F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D430C-D52A-4BFE-AF77-64285C5A62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182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05F91-3139-430A-A939-87B96B92DC7F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D430C-D52A-4BFE-AF77-64285C5A62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409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05F91-3139-430A-A939-87B96B92DC7F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D430C-D52A-4BFE-AF77-64285C5A62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189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05F91-3139-430A-A939-87B96B92DC7F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D430C-D52A-4BFE-AF77-64285C5A62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877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205F91-3139-430A-A939-87B96B92DC7F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D430C-D52A-4BFE-AF77-64285C5A62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9667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microsoft.com/office/2007/relationships/hdphoto" Target="../media/hdphoto6.wdp"/><Relationship Id="rId5" Type="http://schemas.openxmlformats.org/officeDocument/2006/relationships/image" Target="../media/image23.png"/><Relationship Id="rId10" Type="http://schemas.openxmlformats.org/officeDocument/2006/relationships/image" Target="../media/image27.png"/><Relationship Id="rId4" Type="http://schemas.openxmlformats.org/officeDocument/2006/relationships/image" Target="../media/image22.png"/><Relationship Id="rId9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3330" y="682387"/>
            <a:ext cx="5025954" cy="5151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38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062" b="95518" l="8900" r="916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33500" y="28575"/>
            <a:ext cx="9525000" cy="68008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08838"/>
            <a:ext cx="4440072" cy="284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328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489" y="286603"/>
            <a:ext cx="6168788" cy="616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78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028" y="174010"/>
            <a:ext cx="8707270" cy="65304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64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9012" y="170882"/>
            <a:ext cx="9326417" cy="6277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05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9867" y="201304"/>
            <a:ext cx="8457063" cy="634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70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8847" y="272956"/>
            <a:ext cx="6241505" cy="6356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834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444" b="97639" l="3750" r="9625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10352" y="40086"/>
            <a:ext cx="9285027" cy="681791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43200" y="218364"/>
            <a:ext cx="71104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B050"/>
                </a:solidFill>
              </a:rPr>
              <a:t>ПРИМЕТЫ ВЕСНЫ</a:t>
            </a:r>
            <a:endParaRPr lang="ru-RU" sz="4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19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5170" y="736979"/>
            <a:ext cx="2364555" cy="245027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2575" y="736445"/>
            <a:ext cx="2365453" cy="24508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2314" y="3903260"/>
            <a:ext cx="2577411" cy="22732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9196" y="3903260"/>
            <a:ext cx="2578832" cy="2274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922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766" y="300251"/>
            <a:ext cx="2372150" cy="281337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7278" y="931087"/>
            <a:ext cx="1623086" cy="200567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2752" y="2487"/>
            <a:ext cx="2934269" cy="29342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52897" y="934449"/>
            <a:ext cx="1787891" cy="19418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86842" l="19149" r="8872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86322" y="4296484"/>
            <a:ext cx="4087886" cy="214831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852" b="98611" l="6957" r="9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87277" y="3214908"/>
            <a:ext cx="4299045" cy="3229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640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046" y="377633"/>
            <a:ext cx="3458270" cy="19638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1316" y="956603"/>
            <a:ext cx="1888159" cy="15117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65" y="3398941"/>
            <a:ext cx="4156688" cy="31105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429" b="96857" l="11000" r="89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67486" y="4797082"/>
            <a:ext cx="2201718" cy="171244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3959" y="377633"/>
            <a:ext cx="2819216" cy="237695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31727" y="1161035"/>
            <a:ext cx="1960052" cy="13580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57873" y="3612323"/>
            <a:ext cx="4571389" cy="257140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977" b="70696" l="10000" r="9209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661827" y="3838433"/>
            <a:ext cx="2361838" cy="2916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368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5477" y="339026"/>
            <a:ext cx="6096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</a:t>
            </a:r>
            <a:r>
              <a:rPr lang="ru-RU" sz="2000" dirty="0" smtClean="0"/>
              <a:t>Раз - прыжок. </a:t>
            </a:r>
            <a:endParaRPr lang="ru-RU" sz="2000" dirty="0"/>
          </a:p>
          <a:p>
            <a:r>
              <a:rPr lang="ru-RU" sz="2000" dirty="0" smtClean="0"/>
              <a:t>Два - прыжок, </a:t>
            </a:r>
          </a:p>
          <a:p>
            <a:r>
              <a:rPr lang="ru-RU" sz="2000" dirty="0" smtClean="0"/>
              <a:t>Это заячья зарядка.</a:t>
            </a:r>
          </a:p>
          <a:p>
            <a:r>
              <a:rPr lang="ru-RU" sz="2000" dirty="0" smtClean="0"/>
              <a:t>А лисята как проснуться </a:t>
            </a:r>
          </a:p>
          <a:p>
            <a:r>
              <a:rPr lang="ru-RU" sz="2000" dirty="0" smtClean="0"/>
              <a:t>Любят долго потянуться </a:t>
            </a:r>
          </a:p>
          <a:p>
            <a:r>
              <a:rPr lang="ru-RU" sz="2000" dirty="0" smtClean="0"/>
              <a:t>Обязательно зевнуть </a:t>
            </a:r>
          </a:p>
          <a:p>
            <a:r>
              <a:rPr lang="ru-RU" sz="2000" dirty="0" smtClean="0"/>
              <a:t>Ну и хвостиком вильнуть.</a:t>
            </a:r>
          </a:p>
          <a:p>
            <a:r>
              <a:rPr lang="ru-RU" sz="2000" dirty="0" smtClean="0"/>
              <a:t>А волчата спинку выгнут </a:t>
            </a:r>
          </a:p>
          <a:p>
            <a:r>
              <a:rPr lang="ru-RU" sz="2000" dirty="0" smtClean="0"/>
              <a:t>И легонечко подпрыгнут </a:t>
            </a:r>
          </a:p>
          <a:p>
            <a:r>
              <a:rPr lang="ru-RU" sz="2000" dirty="0" smtClean="0"/>
              <a:t>Ну, а мишка косолапый</a:t>
            </a:r>
          </a:p>
          <a:p>
            <a:r>
              <a:rPr lang="ru-RU" sz="2000" dirty="0" smtClean="0"/>
              <a:t>Широко расставив лапы </a:t>
            </a:r>
          </a:p>
          <a:p>
            <a:r>
              <a:rPr lang="ru-RU" sz="2000" dirty="0" smtClean="0"/>
              <a:t>То одну, то обе вместе </a:t>
            </a:r>
          </a:p>
          <a:p>
            <a:r>
              <a:rPr lang="ru-RU" sz="2000" dirty="0" smtClean="0"/>
              <a:t>Долго топчется на месте.</a:t>
            </a:r>
          </a:p>
          <a:p>
            <a:r>
              <a:rPr lang="ru-RU" sz="2000" dirty="0" smtClean="0"/>
              <a:t>А кому зарядки мало -</a:t>
            </a:r>
          </a:p>
          <a:p>
            <a:r>
              <a:rPr lang="ru-RU" sz="2000" dirty="0" smtClean="0"/>
              <a:t>Начинает все сначала! </a:t>
            </a: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0760" y="571500"/>
            <a:ext cx="808672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144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488" y="349534"/>
            <a:ext cx="3503356" cy="200656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4938" y="349534"/>
            <a:ext cx="3106941" cy="200656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4974" y="349534"/>
            <a:ext cx="3146787" cy="191937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488" y="3311097"/>
            <a:ext cx="3503356" cy="20378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04939" y="3009870"/>
            <a:ext cx="3108448" cy="23391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44974" y="3009870"/>
            <a:ext cx="3146787" cy="2281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425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8795" y="609811"/>
            <a:ext cx="4285396" cy="583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42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4768</TotalTime>
  <Words>64</Words>
  <Application>Microsoft Office PowerPoint</Application>
  <PresentationFormat>Широкоэкранный</PresentationFormat>
  <Paragraphs>16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palpal97@yandex.ru</dc:creator>
  <cp:lastModifiedBy>palpal97@yandex.ru</cp:lastModifiedBy>
  <cp:revision>14</cp:revision>
  <dcterms:created xsi:type="dcterms:W3CDTF">2024-05-21T08:50:12Z</dcterms:created>
  <dcterms:modified xsi:type="dcterms:W3CDTF">2024-05-26T17:28:49Z</dcterms:modified>
</cp:coreProperties>
</file>